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5"/>
  </p:notesMasterIdLst>
  <p:sldIdLst>
    <p:sldId id="256" r:id="rId3"/>
    <p:sldId id="332" r:id="rId4"/>
    <p:sldId id="262" r:id="rId5"/>
    <p:sldId id="365" r:id="rId6"/>
    <p:sldId id="258" r:id="rId7"/>
    <p:sldId id="357" r:id="rId8"/>
    <p:sldId id="301" r:id="rId9"/>
    <p:sldId id="360" r:id="rId10"/>
    <p:sldId id="288" r:id="rId11"/>
    <p:sldId id="363" r:id="rId12"/>
    <p:sldId id="361" r:id="rId13"/>
    <p:sldId id="359" r:id="rId14"/>
    <p:sldId id="343" r:id="rId15"/>
    <p:sldId id="291" r:id="rId16"/>
    <p:sldId id="279" r:id="rId17"/>
    <p:sldId id="292" r:id="rId18"/>
    <p:sldId id="280" r:id="rId19"/>
    <p:sldId id="344" r:id="rId20"/>
    <p:sldId id="295" r:id="rId21"/>
    <p:sldId id="358" r:id="rId22"/>
    <p:sldId id="356" r:id="rId23"/>
    <p:sldId id="33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A3C"/>
    <a:srgbClr val="AFE1F7"/>
    <a:srgbClr val="0066FF"/>
    <a:srgbClr val="19A0E6"/>
    <a:srgbClr val="66D4FE"/>
    <a:srgbClr val="298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-240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FF3AA-5217-436E-87E7-D2A23FE5E0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1F11B-CBD3-4300-BA9C-475B210B68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8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F11B-CBD3-4300-BA9C-475B210B68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570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1F11B-CBD3-4300-BA9C-475B210B68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881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F11B-CBD3-4300-BA9C-475B210B683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02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1F11B-CBD3-4300-BA9C-475B210B68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17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F11B-CBD3-4300-BA9C-475B210B68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691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1F11B-CBD3-4300-BA9C-475B210B68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63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F11B-CBD3-4300-BA9C-475B210B68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20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F11B-CBD3-4300-BA9C-475B210B68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1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F11B-CBD3-4300-BA9C-475B210B68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867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1F11B-CBD3-4300-BA9C-475B210B68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69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99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8BF9-6EE8-4736-BDC6-DE95B18AD252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8371-FB81-43C6-A9D7-4DD9314C62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6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98BF9-6EE8-4736-BDC6-DE95B18AD252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58371-FB81-43C6-A9D7-4DD9314C62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749" y="-362638"/>
            <a:ext cx="1828649" cy="17920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6D4FE"/>
            </a:gs>
            <a:gs pos="100000">
              <a:srgbClr val="19A0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462586" y="5526036"/>
            <a:ext cx="15117172" cy="2663927"/>
            <a:chOff x="-1628276" y="4136923"/>
            <a:chExt cx="15117172" cy="4813297"/>
          </a:xfrm>
        </p:grpSpPr>
        <p:grpSp>
          <p:nvGrpSpPr>
            <p:cNvPr id="8" name="组合 7"/>
            <p:cNvGrpSpPr/>
            <p:nvPr/>
          </p:nvGrpSpPr>
          <p:grpSpPr>
            <a:xfrm>
              <a:off x="-1296897" y="4136923"/>
              <a:ext cx="14785793" cy="4419600"/>
              <a:chOff x="-1277257" y="4804229"/>
              <a:chExt cx="14785793" cy="4419600"/>
            </a:xfrm>
            <a:solidFill>
              <a:srgbClr val="AFE1F7"/>
            </a:solidFill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6" name="椭圆 15"/>
              <p:cNvSpPr/>
              <p:nvPr/>
            </p:nvSpPr>
            <p:spPr>
              <a:xfrm>
                <a:off x="-1277257" y="4804229"/>
                <a:ext cx="3178628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863600" y="5508172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784599" y="5921829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652983" y="6045201"/>
                <a:ext cx="208642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 rot="20311348">
                <a:off x="8172719" y="5921827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 rot="20311348">
                <a:off x="10473233" y="5062866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628276" y="4737449"/>
              <a:ext cx="15115355" cy="4212771"/>
              <a:chOff x="-1352996" y="5011058"/>
              <a:chExt cx="15115355" cy="4212771"/>
            </a:xfrm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0" name="椭圆 9"/>
              <p:cNvSpPr/>
              <p:nvPr/>
            </p:nvSpPr>
            <p:spPr>
              <a:xfrm>
                <a:off x="-1352996" y="5011058"/>
                <a:ext cx="317862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703580" y="5776941"/>
                <a:ext cx="3911599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459477" y="6045201"/>
                <a:ext cx="4279935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 rot="20311348">
                <a:off x="7360239" y="5921828"/>
                <a:ext cx="3035303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9419762" y="5776941"/>
                <a:ext cx="4342597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-338679" y="5911071"/>
                <a:ext cx="616009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749" y="-362638"/>
            <a:ext cx="1828649" cy="17920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C0FA">
                <a:alpha val="48000"/>
              </a:srgbClr>
            </a:gs>
            <a:gs pos="100000">
              <a:srgbClr val="0062EB">
                <a:alpha val="4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01"/>
          <a:stretch>
            <a:fillRect/>
          </a:stretch>
        </p:blipFill>
        <p:spPr>
          <a:xfrm>
            <a:off x="-79287" y="-111368"/>
            <a:ext cx="6678598" cy="69455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3" r="12920"/>
          <a:stretch>
            <a:fillRect/>
          </a:stretch>
        </p:blipFill>
        <p:spPr>
          <a:xfrm>
            <a:off x="2195455" y="-111369"/>
            <a:ext cx="9996546" cy="69455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2933697"/>
            <a:ext cx="952500" cy="828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62" y="661987"/>
            <a:ext cx="1247775" cy="819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7" y="2024280"/>
            <a:ext cx="857250" cy="561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71" y="661987"/>
            <a:ext cx="8217451" cy="66349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>
            <a:fillRect/>
          </a:stretch>
        </p:blipFill>
        <p:spPr>
          <a:xfrm>
            <a:off x="52328" y="3674629"/>
            <a:ext cx="5613331" cy="29699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23" y="1256982"/>
            <a:ext cx="3060177" cy="64285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88805" y="1237641"/>
            <a:ext cx="290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KHOA HỌC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15285" y="2258296"/>
            <a:ext cx="6574704" cy="1705930"/>
            <a:chOff x="5111920" y="2228842"/>
            <a:chExt cx="4865585" cy="1262467"/>
          </a:xfrm>
        </p:grpSpPr>
        <p:sp>
          <p:nvSpPr>
            <p:cNvPr id="8" name="矩形: 圆角 7"/>
            <p:cNvSpPr/>
            <p:nvPr/>
          </p:nvSpPr>
          <p:spPr>
            <a:xfrm rot="18659069">
              <a:off x="5111920" y="2256883"/>
              <a:ext cx="1228725" cy="1228725"/>
            </a:xfrm>
            <a:prstGeom prst="roundRect">
              <a:avLst/>
            </a:prstGeom>
            <a:solidFill>
              <a:srgbClr val="FEDA3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 rot="18659069">
              <a:off x="6426747" y="2262584"/>
              <a:ext cx="1228725" cy="1228725"/>
            </a:xfrm>
            <a:prstGeom prst="roundRect">
              <a:avLst/>
            </a:prstGeom>
            <a:solidFill>
              <a:srgbClr val="FEDA3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 rot="18659069">
              <a:off x="7553734" y="2228842"/>
              <a:ext cx="1228725" cy="1228725"/>
            </a:xfrm>
            <a:prstGeom prst="roundRect">
              <a:avLst/>
            </a:prstGeom>
            <a:solidFill>
              <a:srgbClr val="FEDA3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: 圆角 20"/>
            <p:cNvSpPr/>
            <p:nvPr/>
          </p:nvSpPr>
          <p:spPr>
            <a:xfrm rot="18659069">
              <a:off x="8748780" y="2244114"/>
              <a:ext cx="1228725" cy="1228725"/>
            </a:xfrm>
            <a:prstGeom prst="roundRect">
              <a:avLst/>
            </a:prstGeom>
            <a:solidFill>
              <a:srgbClr val="FEDA3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908149" y="2618389"/>
            <a:ext cx="84830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45 :</a:t>
            </a:r>
            <a:r>
              <a:rPr lang="vi-VN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 NĂNG </a:t>
            </a:r>
            <a:r>
              <a:rPr lang="vi-VN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vi-VN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4691062"/>
            <a:ext cx="857250" cy="561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62"/>
            <a:ext cx="952500" cy="828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6549" y="1289828"/>
            <a:ext cx="7538902" cy="4278342"/>
          </a:xfrm>
          <a:prstGeom prst="rect">
            <a:avLst/>
          </a:prstGeom>
          <a:ln w="762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4.07407E-6 L 6.25E-7 -0.07223 " pathEditMode="relative" rAng="0" ptsTypes="AA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7" name="Picture 5" descr="tba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24000"/>
            <a:ext cx="297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3838607" y="4273371"/>
            <a:ext cx="1433479" cy="0"/>
          </a:xfrm>
          <a:prstGeom prst="line">
            <a:avLst/>
          </a:prstGeom>
          <a:noFill/>
          <a:ln w="57150">
            <a:solidFill>
              <a:srgbClr val="FEDA3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7" descr="Picture1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7" y="2630159"/>
            <a:ext cx="211931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Line 8"/>
          <p:cNvSpPr>
            <a:spLocks noChangeShapeType="1"/>
          </p:cNvSpPr>
          <p:nvPr/>
        </p:nvSpPr>
        <p:spPr bwMode="auto">
          <a:xfrm flipV="1">
            <a:off x="7391400" y="4221119"/>
            <a:ext cx="1547608" cy="1"/>
          </a:xfrm>
          <a:prstGeom prst="line">
            <a:avLst/>
          </a:prstGeom>
          <a:noFill/>
          <a:ln w="57150">
            <a:solidFill>
              <a:srgbClr val="FEDA3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 rot="-5400000">
            <a:off x="9471960" y="3016066"/>
            <a:ext cx="1261884" cy="23922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35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585619" y="5496579"/>
            <a:ext cx="3786389" cy="11695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5213797" y="5444137"/>
            <a:ext cx="2743200" cy="6309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alt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flipV="1">
            <a:off x="3848100" y="1894180"/>
            <a:ext cx="2483639" cy="2326939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 flipH="1" flipV="1">
            <a:off x="6331740" y="1786147"/>
            <a:ext cx="2583659" cy="2434972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6" name="Text Box 14"/>
          <p:cNvSpPr txBox="1">
            <a:spLocks noChangeArrowheads="1"/>
          </p:cNvSpPr>
          <p:nvPr/>
        </p:nvSpPr>
        <p:spPr bwMode="auto">
          <a:xfrm>
            <a:off x="4565190" y="1340183"/>
            <a:ext cx="3657600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98171" y="182880"/>
            <a:ext cx="9117875" cy="96665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PHÁT ĐIỆN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33150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75" y="1028699"/>
            <a:ext cx="7009857" cy="46018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4691062"/>
            <a:ext cx="857250" cy="561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62"/>
            <a:ext cx="952500" cy="828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9" y="1824910"/>
            <a:ext cx="1028700" cy="1028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17622" y="1590930"/>
            <a:ext cx="1505159" cy="1015663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4336865" y="2857810"/>
            <a:ext cx="4895226" cy="1477328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5548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3" y="3953434"/>
            <a:ext cx="5286189" cy="2544969"/>
          </a:xfrm>
          <a:prstGeom prst="rect">
            <a:avLst/>
          </a:prstGeom>
        </p:spPr>
      </p:pic>
      <p:sp>
        <p:nvSpPr>
          <p:cNvPr id="5" name="矩形: 圆角 3"/>
          <p:cNvSpPr/>
          <p:nvPr/>
        </p:nvSpPr>
        <p:spPr>
          <a:xfrm>
            <a:off x="5513293" y="417062"/>
            <a:ext cx="6318411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B0A60D2A-C28D-4F34-BD22-91B62B009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293" y="1531278"/>
            <a:ext cx="6209554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xmlns="" id="{645F0B58-CECA-4880-82CA-1100A686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233" y="208003"/>
            <a:ext cx="9657522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hiết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altLang="vi-VN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1" y="932366"/>
            <a:ext cx="1864779" cy="2195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333" y="933312"/>
            <a:ext cx="2017222" cy="2194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0" y="3298853"/>
            <a:ext cx="4173186" cy="3215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517" y="922146"/>
            <a:ext cx="3010465" cy="558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250" y="922146"/>
            <a:ext cx="3958431" cy="2376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250" y="3458999"/>
            <a:ext cx="4068417" cy="3054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7" descr="banuihoinuocROWNTADZ9020[1]">
            <a:extLst>
              <a:ext uri="{FF2B5EF4-FFF2-40B4-BE49-F238E27FC236}">
                <a16:creationId xmlns:a16="http://schemas.microsoft.com/office/drawing/2014/main" xmlns="" id="{146AFEA8-B68C-466A-90B1-457275E8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417" y="928686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lo-vi-song[1]">
            <a:extLst>
              <a:ext uri="{FF2B5EF4-FFF2-40B4-BE49-F238E27FC236}">
                <a16:creationId xmlns:a16="http://schemas.microsoft.com/office/drawing/2014/main" xmlns="" id="{6855456E-52F1-4DB6-BFE9-6CD49E5C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6" y="3925336"/>
            <a:ext cx="2819400" cy="213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1513__61216_zoom[1]">
            <a:extLst>
              <a:ext uri="{FF2B5EF4-FFF2-40B4-BE49-F238E27FC236}">
                <a16:creationId xmlns:a16="http://schemas.microsoft.com/office/drawing/2014/main" xmlns="" id="{961007BB-B93D-4C68-A3B0-81610227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417" y="3755025"/>
            <a:ext cx="2590800" cy="247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081" y="4203632"/>
            <a:ext cx="4465983" cy="2134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26" y="928687"/>
            <a:ext cx="2887112" cy="2702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7297" y="928686"/>
            <a:ext cx="4315550" cy="3126479"/>
          </a:xfrm>
          <a:prstGeom prst="rect">
            <a:avLst/>
          </a:prstGeom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xmlns="" id="{645F0B58-CECA-4880-82CA-1100A686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297" y="139149"/>
            <a:ext cx="6347550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altLang="vi-VN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Sony-VAIO-VPC-EE31FX-BJ-15">
            <a:extLst>
              <a:ext uri="{FF2B5EF4-FFF2-40B4-BE49-F238E27FC236}">
                <a16:creationId xmlns:a16="http://schemas.microsoft.com/office/drawing/2014/main" xmlns="" id="{83C96D64-9DA5-4A6F-8DBD-ACEF1C1A0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15" y="1367043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nordica4161[1]">
            <a:extLst>
              <a:ext uri="{FF2B5EF4-FFF2-40B4-BE49-F238E27FC236}">
                <a16:creationId xmlns:a16="http://schemas.microsoft.com/office/drawing/2014/main" xmlns="" id="{CEE93BA1-EB88-47DC-901F-61A46274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12" y="4496624"/>
            <a:ext cx="2362200" cy="21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645F0B58-CECA-4880-82CA-1100A686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773" y="370691"/>
            <a:ext cx="9664148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altLang="vi-VN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964" y="1338881"/>
            <a:ext cx="3707297" cy="2923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595" y="4524786"/>
            <a:ext cx="2492240" cy="222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>
            <a:extLst>
              <a:ext uri="{FF2B5EF4-FFF2-40B4-BE49-F238E27FC236}">
                <a16:creationId xmlns:a16="http://schemas.microsoft.com/office/drawing/2014/main" xmlns="" id="{69969D42-8C37-47A8-A68C-DA9ED9B62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582" y="3110299"/>
            <a:ext cx="1825487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altLang="vi-VN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Text Box 17">
            <a:extLst>
              <a:ext uri="{FF2B5EF4-FFF2-40B4-BE49-F238E27FC236}">
                <a16:creationId xmlns:a16="http://schemas.microsoft.com/office/drawing/2014/main" xmlns="" id="{C5B8BDA1-D8EE-47D1-BE2E-7AE5BB913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692" y="3110299"/>
            <a:ext cx="3124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 (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Text Box 18">
            <a:extLst>
              <a:ext uri="{FF2B5EF4-FFF2-40B4-BE49-F238E27FC236}">
                <a16:creationId xmlns:a16="http://schemas.microsoft.com/office/drawing/2014/main" xmlns="" id="{43B166A3-C6B3-41ED-BAA1-29233ABD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892" y="6346450"/>
            <a:ext cx="29718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8" name="Text Box 19">
            <a:extLst>
              <a:ext uri="{FF2B5EF4-FFF2-40B4-BE49-F238E27FC236}">
                <a16:creationId xmlns:a16="http://schemas.microsoft.com/office/drawing/2014/main" xmlns="" id="{CAB06316-AA3E-44AC-AE18-95EA549AD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582" y="6248400"/>
            <a:ext cx="2488096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xmlns="" id="{645F0B58-CECA-4880-82CA-1100A686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942" y="177201"/>
            <a:ext cx="9370823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altLang="vi-VN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862" y="896388"/>
            <a:ext cx="4145860" cy="2053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886599"/>
            <a:ext cx="3747052" cy="2063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3770893"/>
            <a:ext cx="4275482" cy="229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862" y="3770893"/>
            <a:ext cx="4145860" cy="237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"/>
          <p:cNvSpPr/>
          <p:nvPr/>
        </p:nvSpPr>
        <p:spPr>
          <a:xfrm>
            <a:off x="1308846" y="560497"/>
            <a:ext cx="9403978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5" y="2974356"/>
            <a:ext cx="4223657" cy="4223657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B7CA6BA8-E8AC-49E0-BE91-22E474813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176" y="875034"/>
            <a:ext cx="852621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vi-VN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vi-VN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tin…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8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xmlns="" id="{65D3028F-6935-47FD-9DB6-E9387DD0E93D}"/>
              </a:ext>
            </a:extLst>
          </p:cNvPr>
          <p:cNvSpPr/>
          <p:nvPr/>
        </p:nvSpPr>
        <p:spPr>
          <a:xfrm>
            <a:off x="1308846" y="560497"/>
            <a:ext cx="9403978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xmlns="" id="{C6814F9B-746E-47CD-82FA-B37B030B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1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3" name="WordArt 7">
            <a:extLst>
              <a:ext uri="{FF2B5EF4-FFF2-40B4-BE49-F238E27FC236}">
                <a16:creationId xmlns:a16="http://schemas.microsoft.com/office/drawing/2014/main" xmlns="" id="{A08CD6E8-BAD9-49A3-879C-91C78C0274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7421">
            <a:off x="3685398" y="709320"/>
            <a:ext cx="5414241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1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4" name="Text Box 8">
            <a:extLst>
              <a:ext uri="{FF2B5EF4-FFF2-40B4-BE49-F238E27FC236}">
                <a16:creationId xmlns:a16="http://schemas.microsoft.com/office/drawing/2014/main" xmlns="" id="{F64D95F4-1302-4B3E-BDED-56A345192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225" y="1869919"/>
            <a:ext cx="8495496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vi-VN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3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Quay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30">
            <a:extLst>
              <a:ext uri="{FF2B5EF4-FFF2-40B4-BE49-F238E27FC236}">
                <a16:creationId xmlns:a16="http://schemas.microsoft.com/office/drawing/2014/main" xmlns="" id="{5651CF9E-855E-40E9-9276-DDAC1B6BA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5" y="2974356"/>
            <a:ext cx="4223657" cy="4223657"/>
          </a:xfrm>
          <a:prstGeom prst="rect">
            <a:avLst/>
          </a:prstGeom>
        </p:spPr>
      </p:pic>
      <p:sp>
        <p:nvSpPr>
          <p:cNvPr id="50185" name="Oval 9">
            <a:extLst>
              <a:ext uri="{FF2B5EF4-FFF2-40B4-BE49-F238E27FC236}">
                <a16:creationId xmlns:a16="http://schemas.microsoft.com/office/drawing/2014/main" xmlns="" id="{A130D29A-CE5B-4637-8309-FBFED1371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504" y="2666244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  <p:bldP spid="501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06" y="1582894"/>
            <a:ext cx="5162550" cy="33891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4691062"/>
            <a:ext cx="857250" cy="561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62"/>
            <a:ext cx="952500" cy="828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9" y="1824910"/>
            <a:ext cx="1028700" cy="1028700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4546711" y="2967334"/>
            <a:ext cx="4658249" cy="92333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KHỞI 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15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xmlns="" id="{65D3028F-6935-47FD-9DB6-E9387DD0E93D}"/>
              </a:ext>
            </a:extLst>
          </p:cNvPr>
          <p:cNvSpPr/>
          <p:nvPr/>
        </p:nvSpPr>
        <p:spPr>
          <a:xfrm>
            <a:off x="1308846" y="560497"/>
            <a:ext cx="9403978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xmlns="" id="{C6814F9B-746E-47CD-82FA-B37B030B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1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0">
            <a:extLst>
              <a:ext uri="{FF2B5EF4-FFF2-40B4-BE49-F238E27FC236}">
                <a16:creationId xmlns:a16="http://schemas.microsoft.com/office/drawing/2014/main" xmlns="" id="{5651CF9E-855E-40E9-9276-DDAC1B6BA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5" y="2974356"/>
            <a:ext cx="4223657" cy="4223657"/>
          </a:xfrm>
          <a:prstGeom prst="rect">
            <a:avLst/>
          </a:prstGeom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9C829549-9E45-4ACC-810C-8A19F3936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304" y="1981201"/>
            <a:ext cx="811695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vi-VN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vi-VN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xmlns="" id="{D25A13F4-443F-475B-9265-5750C789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392" y="4596959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7">
            <a:extLst>
              <a:ext uri="{FF2B5EF4-FFF2-40B4-BE49-F238E27FC236}">
                <a16:creationId xmlns:a16="http://schemas.microsoft.com/office/drawing/2014/main" xmlns="" id="{A08CD6E8-BAD9-49A3-879C-91C78C0274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7421">
            <a:off x="3685398" y="709320"/>
            <a:ext cx="5414241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1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9189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3" y="200298"/>
            <a:ext cx="8978537" cy="47717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4691062"/>
            <a:ext cx="857250" cy="561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62"/>
            <a:ext cx="952500" cy="828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42" y="788590"/>
            <a:ext cx="1028700" cy="1028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9011" y="605782"/>
            <a:ext cx="30315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72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72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50F08B81-73CF-464E-B909-608FD49BC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748" y="1742390"/>
            <a:ext cx="68294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3300"/>
              </a:buClr>
              <a:buNone/>
            </a:pP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3300"/>
              </a:buClr>
              <a:buNone/>
            </a:pP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altLang="vi-VN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2166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01"/>
          <a:stretch>
            <a:fillRect/>
          </a:stretch>
        </p:blipFill>
        <p:spPr>
          <a:xfrm>
            <a:off x="-79287" y="-111368"/>
            <a:ext cx="6678598" cy="69455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3" r="12920"/>
          <a:stretch>
            <a:fillRect/>
          </a:stretch>
        </p:blipFill>
        <p:spPr>
          <a:xfrm>
            <a:off x="2195455" y="-111369"/>
            <a:ext cx="9996546" cy="69455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2933697"/>
            <a:ext cx="952500" cy="828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17" y="148083"/>
            <a:ext cx="1247775" cy="819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62"/>
            <a:ext cx="857250" cy="561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>
            <a:fillRect/>
          </a:stretch>
        </p:blipFill>
        <p:spPr>
          <a:xfrm>
            <a:off x="52328" y="3674629"/>
            <a:ext cx="5613331" cy="296997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90" y="4995492"/>
            <a:ext cx="1344344" cy="122381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43" y="630321"/>
            <a:ext cx="1104900" cy="63817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842" y="4759674"/>
            <a:ext cx="1123950" cy="847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8993" y="995839"/>
            <a:ext cx="7083991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</a:p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TỐT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493060" y="1567543"/>
            <a:ext cx="8505798" cy="2235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năng lượng nước chảy trong những việc gì ?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99" y="-53047"/>
            <a:ext cx="4595469" cy="6604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490361C-3C21-4539-B747-57E05F503B0F}"/>
              </a:ext>
            </a:extLst>
          </p:cNvPr>
          <p:cNvSpPr txBox="1">
            <a:spLocks/>
          </p:cNvSpPr>
          <p:nvPr/>
        </p:nvSpPr>
        <p:spPr>
          <a:xfrm>
            <a:off x="690027" y="1790313"/>
            <a:ext cx="8231549" cy="1278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206C3BA4-BC06-4A2F-B1B6-3B34D9599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8" y="1991235"/>
            <a:ext cx="8231549" cy="1077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06" y="2116966"/>
            <a:ext cx="5162550" cy="33891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4691062"/>
            <a:ext cx="857250" cy="561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62"/>
            <a:ext cx="952500" cy="828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43" y="240478"/>
            <a:ext cx="1028700" cy="1028700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2071564" y="1519014"/>
            <a:ext cx="7881642" cy="1754326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KHOA HỌC</a:t>
            </a:r>
          </a:p>
          <a:p>
            <a:pPr lvl="0">
              <a:defRPr/>
            </a:pP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điện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12584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06" y="1582894"/>
            <a:ext cx="5162550" cy="33891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4691062"/>
            <a:ext cx="857250" cy="561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62"/>
            <a:ext cx="952500" cy="828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9" y="1824910"/>
            <a:ext cx="1028700" cy="1028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17622" y="1969757"/>
            <a:ext cx="1505159" cy="1015663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4927499" y="2949251"/>
            <a:ext cx="3599201" cy="92333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C531E764-90C5-48A0-A57B-635E1E9FC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xmlns="" id="{6FC90AC9-C10A-430E-B4A2-F431D749529B}"/>
              </a:ext>
            </a:extLst>
          </p:cNvPr>
          <p:cNvSpPr/>
          <p:nvPr/>
        </p:nvSpPr>
        <p:spPr>
          <a:xfrm>
            <a:off x="645460" y="1719943"/>
            <a:ext cx="8505798" cy="2235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Con người sử dụng năng lượng nước chảy trong những việc gì ?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493060" y="1567543"/>
            <a:ext cx="8505798" cy="2235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vi-VN">
                <a:latin typeface="Times New Roman" panose="02020603050405020304" pitchFamily="18" charset="0"/>
                <a:cs typeface="Times New Roman" panose="02020603050405020304" pitchFamily="18" charset="0"/>
              </a:rPr>
              <a:t>- Con người sử dụng năng lượng nước chảy trong những việc gì ?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31" y="253999"/>
            <a:ext cx="4595469" cy="6604001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C256049B-86EB-4706-BE6E-716DC5D06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9" y="2272709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94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CC3526C-32A2-4EC2-9D2E-315B519A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xmlns="" id="{3CC13B2C-C3E4-409B-A5B0-2CD42A667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764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xmlns="" id="{CC4710BA-F196-475E-B923-87300BCA9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764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xmlns="" id="{17F1AD8B-5622-4409-8F18-26705041B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764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8" name="Picture 14" descr="1264272731_4[1]">
            <a:extLst>
              <a:ext uri="{FF2B5EF4-FFF2-40B4-BE49-F238E27FC236}">
                <a16:creationId xmlns:a16="http://schemas.microsoft.com/office/drawing/2014/main" xmlns="" id="{BDF41F05-8DAE-4D54-A590-7C560613D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8" y="2797462"/>
            <a:ext cx="2057400" cy="19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Text Box 24">
            <a:extLst>
              <a:ext uri="{FF2B5EF4-FFF2-40B4-BE49-F238E27FC236}">
                <a16:creationId xmlns:a16="http://schemas.microsoft.com/office/drawing/2014/main" xmlns="" id="{828DAA8A-7255-4242-8754-4FB5E406C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504" y="84908"/>
            <a:ext cx="9144000" cy="519113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414" y="4895123"/>
            <a:ext cx="4297810" cy="1854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04" y="3123173"/>
            <a:ext cx="3770476" cy="1640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45" y="790775"/>
            <a:ext cx="3369490" cy="1841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112" y="790775"/>
            <a:ext cx="2944784" cy="2014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335" y="4894456"/>
            <a:ext cx="2168743" cy="1854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9273" y="790775"/>
            <a:ext cx="3598707" cy="2006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3017581"/>
            <a:ext cx="4231982" cy="1746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7148" y="4894456"/>
            <a:ext cx="2683534" cy="18549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2245" y="790775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7504" y="3106478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52800" y="3017581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2245" y="2791876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79273" y="782937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08204" y="780043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334" y="4890421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1413" y="4890203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32131" y="4890203"/>
            <a:ext cx="522763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209800" y="1752601"/>
            <a:ext cx="80010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01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DB43588F-EA11-49BD-ABFE-3137281A9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xmlns="" id="{94931A51-FB25-4209-BB17-D958A44B1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17" y="6268780"/>
            <a:ext cx="2909920" cy="4770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2" name="Picture 14" descr="Dap thuy dien">
            <a:extLst>
              <a:ext uri="{FF2B5EF4-FFF2-40B4-BE49-F238E27FC236}">
                <a16:creationId xmlns:a16="http://schemas.microsoft.com/office/drawing/2014/main" xmlns="" id="{BAD2CD85-D5DF-4617-B59F-21840848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86" y="327693"/>
            <a:ext cx="3986506" cy="257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06" y="3924578"/>
            <a:ext cx="3396343" cy="2256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151" y="3924578"/>
            <a:ext cx="3678032" cy="2256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386" y="3924577"/>
            <a:ext cx="3986506" cy="2256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151" y="327694"/>
            <a:ext cx="3678032" cy="2572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06" y="353069"/>
            <a:ext cx="3396343" cy="2547257"/>
          </a:xfrm>
          <a:prstGeom prst="rect">
            <a:avLst/>
          </a:prstGeom>
        </p:spPr>
      </p:pic>
      <p:sp>
        <p:nvSpPr>
          <p:cNvPr id="28" name="Text Box 9">
            <a:extLst>
              <a:ext uri="{FF2B5EF4-FFF2-40B4-BE49-F238E27FC236}">
                <a16:creationId xmlns:a16="http://schemas.microsoft.com/office/drawing/2014/main" xmlns="" id="{94931A51-FB25-4209-BB17-D958A44B1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1186" y="6268780"/>
            <a:ext cx="2290272" cy="4770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alt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94931A51-FB25-4209-BB17-D958A44B1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435" y="6280868"/>
            <a:ext cx="2997464" cy="4770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94931A51-FB25-4209-BB17-D958A44B1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646" y="3044662"/>
            <a:ext cx="2793353" cy="4770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xmlns="" id="{94931A51-FB25-4209-BB17-D958A44B1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067" y="3044663"/>
            <a:ext cx="1600200" cy="4770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</a:t>
            </a:r>
            <a:endParaRPr lang="en-US" alt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xmlns="" id="{94931A51-FB25-4209-BB17-D958A44B1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677" y="3062287"/>
            <a:ext cx="1600200" cy="4770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en-US" altLang="vi-VN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alt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bazogj0">
      <a:majorFont>
        <a:latin typeface="Agency FB"/>
        <a:ea typeface="Microsoft YaHei"/>
        <a:cs typeface=""/>
      </a:majorFont>
      <a:minorFont>
        <a:latin typeface="Agency FB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rtlCol="0">
        <a:spAutoFit/>
      </a:bodyPr>
      <a:lstStyle>
        <a:defPPr algn="ctr">
          <a:defRPr sz="4500" b="1" dirty="0" err="1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bazogj0">
      <a:majorFont>
        <a:latin typeface="Agency FB"/>
        <a:ea typeface="Microsoft YaHei"/>
        <a:cs typeface=""/>
      </a:majorFont>
      <a:minorFont>
        <a:latin typeface="Agency FB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</TotalTime>
  <Words>515</Words>
  <Application>Microsoft Office PowerPoint</Application>
  <PresentationFormat>Custom</PresentationFormat>
  <Paragraphs>75</Paragraphs>
  <Slides>22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Administrator</cp:lastModifiedBy>
  <cp:revision>102</cp:revision>
  <dcterms:created xsi:type="dcterms:W3CDTF">2018-06-06T08:41:00Z</dcterms:created>
  <dcterms:modified xsi:type="dcterms:W3CDTF">2023-02-17T14:56:10Z</dcterms:modified>
  <cp:category>更多资源关注@好教师</cp:category>
</cp:coreProperties>
</file>